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96" y="-53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33A2B-77E5-47AF-B909-DDCF42AA2430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DF118-DE37-4B1A-979C-EFE75A194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973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33A2B-77E5-47AF-B909-DDCF42AA2430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DF118-DE37-4B1A-979C-EFE75A194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24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33A2B-77E5-47AF-B909-DDCF42AA2430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DF118-DE37-4B1A-979C-EFE75A194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861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33A2B-77E5-47AF-B909-DDCF42AA2430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DF118-DE37-4B1A-979C-EFE75A194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153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33A2B-77E5-47AF-B909-DDCF42AA2430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DF118-DE37-4B1A-979C-EFE75A194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737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33A2B-77E5-47AF-B909-DDCF42AA2430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DF118-DE37-4B1A-979C-EFE75A194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32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33A2B-77E5-47AF-B909-DDCF42AA2430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DF118-DE37-4B1A-979C-EFE75A194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318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33A2B-77E5-47AF-B909-DDCF42AA2430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DF118-DE37-4B1A-979C-EFE75A194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444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33A2B-77E5-47AF-B909-DDCF42AA2430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DF118-DE37-4B1A-979C-EFE75A194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826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33A2B-77E5-47AF-B909-DDCF42AA2430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DF118-DE37-4B1A-979C-EFE75A194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63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33A2B-77E5-47AF-B909-DDCF42AA2430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DF118-DE37-4B1A-979C-EFE75A194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168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33A2B-77E5-47AF-B909-DDCF42AA2430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DF118-DE37-4B1A-979C-EFE75A194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454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4.xml"/><Relationship Id="rId1" Type="http://schemas.openxmlformats.org/officeDocument/2006/relationships/video" Target="https://www.youtube.com/embed/qlJ-Yb0j3ck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4.xml"/><Relationship Id="rId1" Type="http://schemas.openxmlformats.org/officeDocument/2006/relationships/video" Target="https://www.youtube.com/embed/AtjVAFrrje8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rcurynews.com/top-stories/ci_18686764" TargetMode="External"/><Relationship Id="rId7" Type="http://schemas.openxmlformats.org/officeDocument/2006/relationships/hyperlink" Target="http://www.highbeam.com/doc/1G1-175951837.html" TargetMode="External"/><Relationship Id="rId2" Type="http://schemas.openxmlformats.org/officeDocument/2006/relationships/hyperlink" Target="http://mic.com/articles/3106/the-dark-side-of-anonymous-everything-you-never-knew-about-the-hacktivist-grou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ired.com/2012/06/anonymous-parmy-olson-review/all/" TargetMode="External"/><Relationship Id="rId5" Type="http://schemas.openxmlformats.org/officeDocument/2006/relationships/hyperlink" Target="http://www.theatlantic.com/technology/archive/2010/12/what-its-like-to-participate-in-anonymous-actions/67860/" TargetMode="External"/><Relationship Id="rId4" Type="http://schemas.openxmlformats.org/officeDocument/2006/relationships/hyperlink" Target="http://www.cbc.ca/news/canada/from-anonymous-to-shuttered-websites-the-evolution-of-online-protest-1.1134948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Sketch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3965575"/>
          </a:xfrm>
        </p:spPr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Anonymous: Cyber Terrorists or Internet Saviors?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Ryan Jacobs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30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ashVert">
          <a:fgClr>
            <a:schemeClr val="accent6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Sony Gets Targeted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Sony took measures to stop hacking taking place on their gaming console</a:t>
            </a:r>
          </a:p>
          <a:p>
            <a:r>
              <a:rPr lang="en-US" dirty="0" smtClean="0"/>
              <a:t>Anonymous took offense to that and responded by shutting down PlayStation Network for a month</a:t>
            </a:r>
          </a:p>
          <a:p>
            <a:r>
              <a:rPr lang="en-US" dirty="0" smtClean="0"/>
              <a:t>Anonymous had access to over 100 million Sony accounts, some of which included credit card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88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1000"/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Anonymous as Heroes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Anonymous is unlike most groups</a:t>
            </a:r>
          </a:p>
          <a:p>
            <a:r>
              <a:rPr lang="en-US" dirty="0" smtClean="0"/>
              <a:t>They have no clear-cut leader and are spread out across the globe</a:t>
            </a:r>
          </a:p>
          <a:p>
            <a:r>
              <a:rPr lang="en-US" dirty="0" smtClean="0"/>
              <a:t>There is often disagreement within the group so their actions don’t represent their intentions as a whole</a:t>
            </a:r>
          </a:p>
          <a:p>
            <a:r>
              <a:rPr lang="en-US" dirty="0" smtClean="0"/>
              <a:t>They have done plenty of good actions that has won them supporters</a:t>
            </a:r>
          </a:p>
        </p:txBody>
      </p:sp>
    </p:spTree>
    <p:extLst>
      <p:ext uri="{BB962C8B-B14F-4D97-AF65-F5344CB8AC3E}">
        <p14:creationId xmlns:p14="http://schemas.microsoft.com/office/powerpoint/2010/main" val="353847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agBrick">
          <a:fgClr>
            <a:srgbClr val="92D05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 Turner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Hal Turner was a white supremacist radio host</a:t>
            </a:r>
          </a:p>
          <a:p>
            <a:r>
              <a:rPr lang="en-US" dirty="0" smtClean="0"/>
              <a:t>He sued 4chan in January 2007 for copyright infringement</a:t>
            </a:r>
          </a:p>
          <a:p>
            <a:r>
              <a:rPr lang="en-US" dirty="0" smtClean="0"/>
              <a:t>Anonymous took his website offline and used up Turner’s bandwidth which resulted in thousands of dollars in bills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89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Confetti">
          <a:fgClr>
            <a:srgbClr val="92D05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</a:t>
            </a:r>
            <a:r>
              <a:rPr lang="en-US" dirty="0" err="1" smtClean="0"/>
              <a:t>Chanology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Anonymous openly attacked the Church of Scientology which was a cult-like religion.</a:t>
            </a:r>
          </a:p>
          <a:p>
            <a:r>
              <a:rPr lang="en-US" dirty="0" smtClean="0"/>
              <a:t>They hacked into their website and displayed anti-scientology material everywhere</a:t>
            </a:r>
          </a:p>
          <a:p>
            <a:r>
              <a:rPr lang="en-US" dirty="0" smtClean="0"/>
              <a:t>They also protested in person at multiple church events</a:t>
            </a:r>
            <a:endParaRPr lang="en-US" dirty="0"/>
          </a:p>
        </p:txBody>
      </p:sp>
      <p:pic>
        <p:nvPicPr>
          <p:cNvPr id="5" name="qlJ-Yb0j3ck"/>
          <p:cNvPicPr>
            <a:picLocks noGrp="1" noRot="1" noChangeAspect="1"/>
          </p:cNvPicPr>
          <p:nvPr>
            <p:ph sz="half" idx="2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838700" y="1828800"/>
            <a:ext cx="3657600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52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narHorz">
          <a:fgClr>
            <a:srgbClr val="92D05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Exposing the enemies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 2011 Anonymous leaked information on users of a big hacking form which lead the arrest of 11 </a:t>
            </a:r>
            <a:r>
              <a:rPr lang="en-US" dirty="0"/>
              <a:t>C</a:t>
            </a:r>
            <a:r>
              <a:rPr lang="en-US" dirty="0" smtClean="0"/>
              <a:t>hinese men linked to cyber attacks against the U.S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371600"/>
            <a:ext cx="441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511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Westboro</a:t>
            </a:r>
            <a:r>
              <a:rPr lang="en-US" dirty="0" smtClean="0"/>
              <a:t> Baptist Church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Targeting several originations that were accused of homophobia </a:t>
            </a:r>
            <a:r>
              <a:rPr lang="en-US" dirty="0" err="1" smtClean="0"/>
              <a:t>Anonymous’s</a:t>
            </a:r>
            <a:r>
              <a:rPr lang="en-US" dirty="0" smtClean="0"/>
              <a:t> attack on </a:t>
            </a:r>
            <a:r>
              <a:rPr lang="en-US" dirty="0" err="1" smtClean="0"/>
              <a:t>Westboro</a:t>
            </a:r>
            <a:r>
              <a:rPr lang="en-US" dirty="0" smtClean="0"/>
              <a:t> was most notable because of the controversy they created by picketing soldier's funerals</a:t>
            </a:r>
          </a:p>
          <a:p>
            <a:r>
              <a:rPr lang="en-US" dirty="0" smtClean="0"/>
              <a:t>Anonymous hacked and brought down the website “GodHatesFags.com”</a:t>
            </a:r>
          </a:p>
          <a:p>
            <a:r>
              <a:rPr lang="en-US" dirty="0" smtClean="0"/>
              <a:t>Petitions were passed around to have the church’s tax-exempt status looked into</a:t>
            </a:r>
          </a:p>
          <a:p>
            <a:r>
              <a:rPr lang="en-US" dirty="0" smtClean="0"/>
              <a:t>They also posted the names, addresses, phone numbers, and emails of the members of the church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92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9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 </a:t>
            </a:r>
            <a:r>
              <a:rPr lang="en-US" dirty="0" err="1" smtClean="0"/>
              <a:t>Darknet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Anonymous took a stand and fought against child pornography</a:t>
            </a:r>
          </a:p>
          <a:p>
            <a:r>
              <a:rPr lang="en-US" dirty="0" smtClean="0"/>
              <a:t>Most of these illegal sites hid themselves in the deep internet so Anonymous had to do the work to find them</a:t>
            </a:r>
          </a:p>
          <a:p>
            <a:r>
              <a:rPr lang="en-US" dirty="0" smtClean="0"/>
              <a:t>They terminated around 40 sites and then released 1589 usernames for those sites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87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rgbClr val="92D05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Steunbenville</a:t>
            </a:r>
            <a:r>
              <a:rPr lang="en-US" dirty="0" smtClean="0"/>
              <a:t> Rape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August 2012 a girl in Ohio was raped by several members of a high school football team</a:t>
            </a:r>
          </a:p>
          <a:p>
            <a:r>
              <a:rPr lang="en-US" dirty="0" smtClean="0"/>
              <a:t>Anonymous was really bothered because the school tried to cover it up to protect the athletes</a:t>
            </a:r>
          </a:p>
          <a:p>
            <a:r>
              <a:rPr lang="en-US" dirty="0" smtClean="0"/>
              <a:t>The hackers dug up and leaked emails, tweets, and even videos that incriminated the football players and helped in their conviction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36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Ferguson Shooting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Following the shooting of an unarmed man by a police officer Anonymous vowed to discover the identity of the shooter</a:t>
            </a:r>
          </a:p>
          <a:p>
            <a:r>
              <a:rPr lang="en-US" dirty="0" smtClean="0"/>
              <a:t>They hacked into the Ferguson servers and official’s emails</a:t>
            </a:r>
          </a:p>
          <a:p>
            <a:r>
              <a:rPr lang="en-US" dirty="0" smtClean="0"/>
              <a:t>They posted a name of the suspected killer, but the police claimed that they had the wrong name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676400"/>
            <a:ext cx="4344056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94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Grid">
          <a:fgClr>
            <a:srgbClr val="92D05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 Safe Winter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Anonymous launched a campaign to raise awareness about people that live on the streets</a:t>
            </a:r>
          </a:p>
          <a:p>
            <a:r>
              <a:rPr lang="en-US" dirty="0" smtClean="0"/>
              <a:t>They organized different events to help out like clothing drives and community potlucks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371600"/>
            <a:ext cx="4038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275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2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Anonymous?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Anonymous is a group of activists and hacktivists that spread across the globe</a:t>
            </a:r>
          </a:p>
          <a:p>
            <a:r>
              <a:rPr lang="en-US" dirty="0" smtClean="0"/>
              <a:t>The word hacktivist is a combination of “hack” and “activist” and is used to describe someone that computers to promote their beliefs.</a:t>
            </a:r>
          </a:p>
          <a:p>
            <a:r>
              <a:rPr lang="en-US" dirty="0" smtClean="0"/>
              <a:t>As you can conclude from their name, anonymity is the foundation of the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40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Fight Against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During the revolution in Tunisia and Egypt Anonymous aided the protesters</a:t>
            </a:r>
          </a:p>
          <a:p>
            <a:r>
              <a:rPr lang="en-US" dirty="0" smtClean="0"/>
              <a:t>They provided the protestors with a way to use their internet without government surveillance</a:t>
            </a:r>
          </a:p>
          <a:p>
            <a:r>
              <a:rPr lang="en-US" dirty="0" smtClean="0"/>
              <a:t>They also attacked government websites, shutting them down.</a:t>
            </a:r>
          </a:p>
          <a:p>
            <a:r>
              <a:rPr lang="en-US" dirty="0" smtClean="0"/>
              <a:t>Anonymous helped spread awareness of what was happening by sharing videos about the revolution</a:t>
            </a:r>
            <a:endParaRPr lang="en-US" dirty="0"/>
          </a:p>
        </p:txBody>
      </p:sp>
      <p:pic>
        <p:nvPicPr>
          <p:cNvPr id="5" name="AtjVAFrrje8"/>
          <p:cNvPicPr>
            <a:picLocks noGrp="1" noRot="1" noChangeAspect="1"/>
          </p:cNvPicPr>
          <p:nvPr>
            <p:ph sz="half" idx="2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838700" y="2833688"/>
            <a:ext cx="36576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Good prevails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Despite the face Anonymous has committed some selfish, unmoral acts they have done more than enough to make up for it</a:t>
            </a:r>
          </a:p>
          <a:p>
            <a:r>
              <a:rPr lang="en-US" dirty="0" smtClean="0"/>
              <a:t>Most of the questionable acts were committed when the group was first formed which shows how they have matured and become more organized</a:t>
            </a:r>
          </a:p>
          <a:p>
            <a:r>
              <a:rPr lang="en-US" dirty="0" smtClean="0"/>
              <a:t>They have received praise from many people, one of the most notable being Time Magazine naming Anonymous one of the “100 most influential people” in the world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54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>
                <a:hlinkClick r:id="rId2"/>
              </a:rPr>
              <a:t>http://mic.com/articles/3106/the-dark-side-of-anonymous-everything-you-never-knew-about-the-hacktivist-group</a:t>
            </a:r>
            <a:endParaRPr lang="en-US" dirty="0" smtClean="0"/>
          </a:p>
          <a:p>
            <a:r>
              <a:rPr lang="en-US" dirty="0" smtClean="0"/>
              <a:t>http://www.businessinsider.com/good-hacks-by-anonymous-2013-4#1-just-this-month-anonymous-began-operation-free-korea-its-the-groups-effort-to-get-controversial-leader-kim-jong-un-to-resign-install-free-democracy-abandon-nuclear-ambition-and-grant-uncensored-internet-access-to-its-citizens-on-april-3-anonymous-released-all-15000-usernames-and-passwords-for-the-governments-web-services-and-threatened-to-wipe-its-data-8</a:t>
            </a:r>
          </a:p>
          <a:p>
            <a:r>
              <a:rPr lang="en-US" dirty="0" smtClean="0">
                <a:hlinkClick r:id="rId3"/>
              </a:rPr>
              <a:t>http://www.mercurynews.com/top-stories/ci_18686764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http://www.cbc.ca/news/canada/from-anonymous-to-shuttered-websites-the-evolution-of-online-protest-1.1134948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http://www.theatlantic.com/technology/archive/2010/12/what-its-like-to-participate-in-anonymous-actions/67860/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http://www.wired.com/2012/06/anonymous-parmy-olson-review/all/</a:t>
            </a:r>
            <a:endParaRPr lang="en-US" dirty="0" smtClean="0"/>
          </a:p>
          <a:p>
            <a:r>
              <a:rPr lang="en-US" dirty="0" smtClean="0">
                <a:hlinkClick r:id="rId7"/>
              </a:rPr>
              <a:t>http://www.highbeam.com/doc/1G1-175951837.html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3201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concept of </a:t>
            </a:r>
            <a:r>
              <a:rPr lang="en-US" dirty="0"/>
              <a:t>A</a:t>
            </a:r>
            <a:r>
              <a:rPr lang="en-US" dirty="0" smtClean="0"/>
              <a:t>nonymous arose on the notorious website 4chan.</a:t>
            </a:r>
          </a:p>
          <a:p>
            <a:r>
              <a:rPr lang="en-US" dirty="0" smtClean="0"/>
              <a:t>Discussion boards on 4chan were typically used for entertainment.</a:t>
            </a:r>
          </a:p>
          <a:p>
            <a:r>
              <a:rPr lang="en-US" dirty="0" smtClean="0"/>
              <a:t>One discussion board automatically set the name for anyone that posted to “anonymous”</a:t>
            </a:r>
          </a:p>
          <a:p>
            <a:r>
              <a:rPr lang="en-US" dirty="0" smtClean="0"/>
              <a:t>This anonymous board quickly grew popular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27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users of this board would occasionally come together to do mass pranks and raids on various website.</a:t>
            </a:r>
          </a:p>
          <a:p>
            <a:r>
              <a:rPr lang="en-US" dirty="0" smtClean="0"/>
              <a:t>After a couple of these online raids there was a press story covering Anonymous calling them “hackers on steroids”.</a:t>
            </a:r>
          </a:p>
          <a:p>
            <a:r>
              <a:rPr lang="en-US" dirty="0" smtClean="0"/>
              <a:t>Since then Anonymous became an official group and has been expanding.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55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Philosophy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websites and organizations Anonymous attack seems sporadic but it seems they have a system of beliefs</a:t>
            </a:r>
          </a:p>
          <a:p>
            <a:r>
              <a:rPr lang="en-US" dirty="0" smtClean="0"/>
              <a:t>They are against anti-piracy campaigns, child pornography, </a:t>
            </a:r>
            <a:r>
              <a:rPr lang="en-US" dirty="0" err="1" smtClean="0"/>
              <a:t>Westboro</a:t>
            </a:r>
            <a:r>
              <a:rPr lang="en-US" dirty="0" smtClean="0"/>
              <a:t> Baptist Church and anything else they deem unmoral</a:t>
            </a:r>
            <a:endParaRPr lang="en-US" dirty="0"/>
          </a:p>
          <a:p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718250"/>
            <a:ext cx="4038600" cy="428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964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phere">
          <a:fgClr>
            <a:schemeClr val="accent6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Anonymous as Villains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Many people view Anonymous as threats instead of heroes</a:t>
            </a:r>
            <a:endParaRPr lang="en-US" dirty="0"/>
          </a:p>
          <a:p>
            <a:r>
              <a:rPr lang="en-US" dirty="0" smtClean="0"/>
              <a:t>They see the group as immature kids messing with people on the internet</a:t>
            </a:r>
          </a:p>
          <a:p>
            <a:r>
              <a:rPr lang="en-US" dirty="0" smtClean="0"/>
              <a:t>The actions of the hackers have not been pure</a:t>
            </a:r>
          </a:p>
          <a:p>
            <a:r>
              <a:rPr lang="en-US" dirty="0" smtClean="0"/>
              <a:t>There have been cases of harassment, stolen information, releasing people’s personal information to the public, and much more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7072" y="1524000"/>
            <a:ext cx="3642584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004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laid">
          <a:fgClr>
            <a:schemeClr val="accent6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Bomb Threats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 2006 an anonymous member threatened to detonate bombs at seven NFL stadiums</a:t>
            </a:r>
          </a:p>
          <a:p>
            <a:r>
              <a:rPr lang="en-US" dirty="0" smtClean="0"/>
              <a:t>He never actually intended to set off any bombs; he just wanted to scare a large amount of people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295400"/>
            <a:ext cx="3805835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60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6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Cyber Bullying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 in the day when Myspace was popular Anonymous members would using their hacking skills to get onto a person’s profile who they didn’t like and post inappropriate things and images</a:t>
            </a:r>
          </a:p>
          <a:p>
            <a:r>
              <a:rPr lang="en-US" dirty="0" smtClean="0"/>
              <a:t>They had nothing to gain from this, and there was no motive other than their dislike for the victim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39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hingle">
          <a:fgClr>
            <a:schemeClr val="accent6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Aaron Barr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Aaron Barr, the CEO of a computer security firm, researched Anonymous and threatened to expose members of the group.</a:t>
            </a:r>
          </a:p>
          <a:p>
            <a:r>
              <a:rPr lang="en-US" dirty="0" smtClean="0"/>
              <a:t>In February 2011 Anonymous retaliated by hacking into his email and making all of his business emails available for download to the public.</a:t>
            </a:r>
          </a:p>
          <a:p>
            <a:r>
              <a:rPr lang="en-US" dirty="0" smtClean="0"/>
              <a:t>The email leak caused quite a stir and Barr ended up resigning shortly after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67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1015</Words>
  <Application>Microsoft Office PowerPoint</Application>
  <PresentationFormat>On-screen Show (4:3)</PresentationFormat>
  <Paragraphs>89</Paragraphs>
  <Slides>22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Anonymous: Cyber Terrorists or Internet Saviors?</vt:lpstr>
      <vt:lpstr>What is Anonymous?</vt:lpstr>
      <vt:lpstr>Origin</vt:lpstr>
      <vt:lpstr>Origin cont.</vt:lpstr>
      <vt:lpstr>Philosophy</vt:lpstr>
      <vt:lpstr>Anonymous as Villains</vt:lpstr>
      <vt:lpstr>Bomb Threats</vt:lpstr>
      <vt:lpstr>Cyber Bullying</vt:lpstr>
      <vt:lpstr>Aaron Barr Attack</vt:lpstr>
      <vt:lpstr>Sony Gets Targeted</vt:lpstr>
      <vt:lpstr>Anonymous as Heroes</vt:lpstr>
      <vt:lpstr>Hal Turner</vt:lpstr>
      <vt:lpstr>Project Chanology</vt:lpstr>
      <vt:lpstr>Exposing the enemies</vt:lpstr>
      <vt:lpstr>Westboro Baptist Church</vt:lpstr>
      <vt:lpstr>Operation Darknet</vt:lpstr>
      <vt:lpstr>Steunbenville Rape Case</vt:lpstr>
      <vt:lpstr>The Ferguson Shooting</vt:lpstr>
      <vt:lpstr>Operation Safe Winter</vt:lpstr>
      <vt:lpstr>Fight Against Government</vt:lpstr>
      <vt:lpstr>The Good prevails</vt:lpstr>
      <vt:lpstr>Sources</vt:lpstr>
    </vt:vector>
  </TitlesOfParts>
  <Company>Clemson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</dc:creator>
  <cp:lastModifiedBy>Ryan</cp:lastModifiedBy>
  <cp:revision>25</cp:revision>
  <dcterms:created xsi:type="dcterms:W3CDTF">2014-10-27T06:00:06Z</dcterms:created>
  <dcterms:modified xsi:type="dcterms:W3CDTF">2014-12-05T15:59:45Z</dcterms:modified>
</cp:coreProperties>
</file>